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 varScale="1">
        <p:scale>
          <a:sx n="86" d="100"/>
          <a:sy n="86" d="100"/>
        </p:scale>
        <p:origin x="2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6428-29C9-4DFC-9945-F2133CB4C419}" type="datetimeFigureOut">
              <a:rPr lang="nl-NL" smtClean="0"/>
              <a:t>17-8-2020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AE2EA-C8A7-4DE7-ABBF-0B1A12EA93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086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6428-29C9-4DFC-9945-F2133CB4C419}" type="datetimeFigureOut">
              <a:rPr lang="nl-NL" smtClean="0"/>
              <a:t>17-8-2020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AE2EA-C8A7-4DE7-ABBF-0B1A12EA93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9234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6428-29C9-4DFC-9945-F2133CB4C419}" type="datetimeFigureOut">
              <a:rPr lang="nl-NL" smtClean="0"/>
              <a:t>17-8-2020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AE2EA-C8A7-4DE7-ABBF-0B1A12EA93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3122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6428-29C9-4DFC-9945-F2133CB4C419}" type="datetimeFigureOut">
              <a:rPr lang="nl-NL" smtClean="0"/>
              <a:t>17-8-2020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AE2EA-C8A7-4DE7-ABBF-0B1A12EA93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5895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6428-29C9-4DFC-9945-F2133CB4C419}" type="datetimeFigureOut">
              <a:rPr lang="nl-NL" smtClean="0"/>
              <a:t>17-8-2020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AE2EA-C8A7-4DE7-ABBF-0B1A12EA93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8867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6428-29C9-4DFC-9945-F2133CB4C419}" type="datetimeFigureOut">
              <a:rPr lang="nl-NL" smtClean="0"/>
              <a:t>17-8-2020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AE2EA-C8A7-4DE7-ABBF-0B1A12EA93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2096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6428-29C9-4DFC-9945-F2133CB4C419}" type="datetimeFigureOut">
              <a:rPr lang="nl-NL" smtClean="0"/>
              <a:t>17-8-2020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AE2EA-C8A7-4DE7-ABBF-0B1A12EA93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7393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6428-29C9-4DFC-9945-F2133CB4C419}" type="datetimeFigureOut">
              <a:rPr lang="nl-NL" smtClean="0"/>
              <a:t>17-8-2020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AE2EA-C8A7-4DE7-ABBF-0B1A12EA93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5343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6428-29C9-4DFC-9945-F2133CB4C419}" type="datetimeFigureOut">
              <a:rPr lang="nl-NL" smtClean="0"/>
              <a:t>17-8-2020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AE2EA-C8A7-4DE7-ABBF-0B1A12EA93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446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6428-29C9-4DFC-9945-F2133CB4C419}" type="datetimeFigureOut">
              <a:rPr lang="nl-NL" smtClean="0"/>
              <a:t>17-8-2020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AE2EA-C8A7-4DE7-ABBF-0B1A12EA93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7479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6428-29C9-4DFC-9945-F2133CB4C419}" type="datetimeFigureOut">
              <a:rPr lang="nl-NL" smtClean="0"/>
              <a:t>17-8-2020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AE2EA-C8A7-4DE7-ABBF-0B1A12EA93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972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E6428-29C9-4DFC-9945-F2133CB4C419}" type="datetimeFigureOut">
              <a:rPr lang="nl-NL" smtClean="0"/>
              <a:t>17-8-2020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AE2EA-C8A7-4DE7-ABBF-0B1A12EA93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8622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478" y="0"/>
            <a:ext cx="6933043" cy="6858000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379141" y="0"/>
            <a:ext cx="267408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9517917" y="0"/>
            <a:ext cx="267408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761069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miriamsamenvoor</dc:creator>
  <cp:lastModifiedBy>miriamsamenvoor</cp:lastModifiedBy>
  <cp:revision>1</cp:revision>
  <dcterms:created xsi:type="dcterms:W3CDTF">2020-08-17T13:25:01Z</dcterms:created>
  <dcterms:modified xsi:type="dcterms:W3CDTF">2020-08-17T13:25:53Z</dcterms:modified>
</cp:coreProperties>
</file>